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532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275" autoAdjust="0"/>
  </p:normalViewPr>
  <p:slideViewPr>
    <p:cSldViewPr snapToGrid="0" snapToObjects="1">
      <p:cViewPr>
        <p:scale>
          <a:sx n="55" d="100"/>
          <a:sy n="55" d="100"/>
        </p:scale>
        <p:origin x="-2408" y="-96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49" y="2033126"/>
            <a:ext cx="4431906" cy="20541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832350" y="2033588"/>
            <a:ext cx="4425950" cy="20536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00277" y="4115327"/>
            <a:ext cx="4431906" cy="20541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5"/>
          </p:nvPr>
        </p:nvSpPr>
        <p:spPr>
          <a:xfrm>
            <a:off x="4832578" y="4115789"/>
            <a:ext cx="4425950" cy="2053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6"/>
          </p:nvPr>
        </p:nvSpPr>
        <p:spPr>
          <a:xfrm>
            <a:off x="400277" y="6197528"/>
            <a:ext cx="4431906" cy="20541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7"/>
          <p:cNvSpPr>
            <a:spLocks noGrp="1"/>
          </p:cNvSpPr>
          <p:nvPr>
            <p:ph sz="quarter" idx="17"/>
          </p:nvPr>
        </p:nvSpPr>
        <p:spPr>
          <a:xfrm>
            <a:off x="4832578" y="6197990"/>
            <a:ext cx="4425950" cy="2053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idx="18"/>
          </p:nvPr>
        </p:nvSpPr>
        <p:spPr>
          <a:xfrm>
            <a:off x="400277" y="8292999"/>
            <a:ext cx="4431906" cy="20541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7"/>
          <p:cNvSpPr>
            <a:spLocks noGrp="1"/>
          </p:cNvSpPr>
          <p:nvPr>
            <p:ph sz="quarter" idx="19"/>
          </p:nvPr>
        </p:nvSpPr>
        <p:spPr>
          <a:xfrm>
            <a:off x="4832578" y="8293461"/>
            <a:ext cx="4425950" cy="2053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20"/>
          </p:nvPr>
        </p:nvSpPr>
        <p:spPr>
          <a:xfrm>
            <a:off x="399654" y="10358419"/>
            <a:ext cx="4431906" cy="20541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7"/>
          <p:cNvSpPr>
            <a:spLocks noGrp="1"/>
          </p:cNvSpPr>
          <p:nvPr>
            <p:ph sz="quarter" idx="21"/>
          </p:nvPr>
        </p:nvSpPr>
        <p:spPr>
          <a:xfrm>
            <a:off x="4831955" y="10358881"/>
            <a:ext cx="4425950" cy="2053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14728"/>
            <a:ext cx="9601200" cy="114868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-23406"/>
            <a:ext cx="9601200" cy="11781477"/>
          </a:xfrm>
          <a:prstGeom prst="rect">
            <a:avLst/>
          </a:prstGeom>
          <a:solidFill>
            <a:srgbClr val="653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420" y="356360"/>
            <a:ext cx="4597813" cy="746721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159" y="1532800"/>
            <a:ext cx="4431906" cy="2246813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0677" y="99051"/>
            <a:ext cx="3780273" cy="1145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1280160" rtl="0" eaLnBrk="1" latinLnBrk="0" hangingPunct="1">
        <a:spcBef>
          <a:spcPct val="0"/>
        </a:spcBef>
        <a:buNone/>
        <a:defRPr sz="4500" kern="1200" cap="all" spc="28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384048" indent="-320040" algn="l" defTabSz="128016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800" kern="1200" spc="210" baseline="0">
          <a:solidFill>
            <a:schemeClr val="tx2"/>
          </a:solidFill>
          <a:latin typeface="+mn-lt"/>
          <a:ea typeface="+mn-ea"/>
          <a:cs typeface="+mn-cs"/>
        </a:defRPr>
      </a:lvl1pPr>
      <a:lvl2pPr marL="768096" indent="-256032" algn="l" defTabSz="128016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500" kern="1200" spc="140" baseline="0">
          <a:solidFill>
            <a:schemeClr val="tx2"/>
          </a:solidFill>
          <a:latin typeface="+mn-lt"/>
          <a:ea typeface="+mn-ea"/>
          <a:cs typeface="+mn-cs"/>
        </a:defRPr>
      </a:lvl2pPr>
      <a:lvl3pPr marL="1152144" indent="-256032" algn="l" defTabSz="128016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2200" kern="1200" spc="140" baseline="0">
          <a:solidFill>
            <a:schemeClr val="tx2"/>
          </a:solidFill>
          <a:latin typeface="+mn-lt"/>
          <a:ea typeface="+mn-ea"/>
          <a:cs typeface="+mn-cs"/>
        </a:defRPr>
      </a:lvl3pPr>
      <a:lvl4pPr marL="1536192" indent="-256032" algn="l" defTabSz="128016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92224" indent="-256032" algn="l" defTabSz="128016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800" kern="1200" spc="140" baseline="0">
          <a:solidFill>
            <a:schemeClr val="tx2"/>
          </a:solidFill>
          <a:latin typeface="+mn-lt"/>
          <a:ea typeface="+mn-ea"/>
          <a:cs typeface="+mn-cs"/>
        </a:defRPr>
      </a:lvl5pPr>
      <a:lvl6pPr marL="2176272" indent="-256032" algn="l" defTabSz="128016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700" kern="1200">
          <a:solidFill>
            <a:schemeClr val="tx2"/>
          </a:solidFill>
          <a:latin typeface="+mn-lt"/>
          <a:ea typeface="+mn-ea"/>
          <a:cs typeface="+mn-cs"/>
        </a:defRPr>
      </a:lvl6pPr>
      <a:lvl7pPr marL="2560320" indent="-256032" algn="l" defTabSz="128016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700" kern="1200">
          <a:solidFill>
            <a:schemeClr val="tx2"/>
          </a:solidFill>
          <a:latin typeface="+mn-lt"/>
          <a:ea typeface="+mn-ea"/>
          <a:cs typeface="+mn-cs"/>
        </a:defRPr>
      </a:lvl7pPr>
      <a:lvl8pPr marL="2944368" indent="-256032" algn="l" defTabSz="128016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700" kern="1200">
          <a:solidFill>
            <a:schemeClr val="tx2"/>
          </a:solidFill>
          <a:latin typeface="+mn-lt"/>
          <a:ea typeface="+mn-ea"/>
          <a:cs typeface="+mn-cs"/>
        </a:defRPr>
      </a:lvl8pPr>
      <a:lvl9pPr marL="3328416" indent="-256032" algn="l" defTabSz="128016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7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jpeg"/><Relationship Id="rId13" Type="http://schemas.openxmlformats.org/officeDocument/2006/relationships/image" Target="../media/image14.jpeg"/><Relationship Id="rId14" Type="http://schemas.openxmlformats.org/officeDocument/2006/relationships/image" Target="../media/image15.jpeg"/><Relationship Id="rId1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jpeg"/><Relationship Id="rId10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9" descr="IMG_8397.CR2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4467" y="5534120"/>
            <a:ext cx="2603306" cy="186465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420" y="356360"/>
            <a:ext cx="5316345" cy="746721"/>
          </a:xfrm>
        </p:spPr>
        <p:txBody>
          <a:bodyPr/>
          <a:lstStyle/>
          <a:p>
            <a:r>
              <a:rPr lang="en-US" sz="3200" dirty="0" smtClean="0"/>
              <a:t>Lunch Menu - $8.80</a:t>
            </a:r>
            <a:endParaRPr lang="en-US" sz="3200" dirty="0"/>
          </a:p>
        </p:txBody>
      </p:sp>
      <p:pic>
        <p:nvPicPr>
          <p:cNvPr id="22" name="Content Placeholder 21" descr="IMG_8414.CR2"/>
          <p:cNvPicPr>
            <a:picLocks noGrp="1"/>
          </p:cNvPicPr>
          <p:nvPr>
            <p:ph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9446" y="7561954"/>
            <a:ext cx="585756" cy="1858078"/>
          </a:xfrm>
        </p:spPr>
      </p:pic>
      <p:pic>
        <p:nvPicPr>
          <p:cNvPr id="24" name="Content Placeholder 23" descr="IMG_8461.CR2"/>
          <p:cNvPicPr>
            <a:picLocks noGrp="1"/>
          </p:cNvPicPr>
          <p:nvPr>
            <p:ph idx="16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4467" y="9607861"/>
            <a:ext cx="2605034" cy="1864660"/>
          </a:xfrm>
        </p:spPr>
      </p:pic>
      <p:pic>
        <p:nvPicPr>
          <p:cNvPr id="25" name="Content Placeholder 24" descr="IMG_8458.CR2"/>
          <p:cNvPicPr>
            <a:picLocks noGrp="1"/>
          </p:cNvPicPr>
          <p:nvPr>
            <p:ph sz="quarter" idx="17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261" y="9607861"/>
            <a:ext cx="2691962" cy="1864660"/>
          </a:xfrm>
        </p:spPr>
      </p:pic>
      <p:sp>
        <p:nvSpPr>
          <p:cNvPr id="13" name="Content Placeholder 12"/>
          <p:cNvSpPr>
            <a:spLocks noGrp="1"/>
          </p:cNvSpPr>
          <p:nvPr>
            <p:ph sz="quarter" idx="19"/>
          </p:nvPr>
        </p:nvSpPr>
        <p:spPr>
          <a:xfrm>
            <a:off x="4885429" y="7572243"/>
            <a:ext cx="1993392" cy="185551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228600" rIns="91440" bIns="45720">
            <a:normAutofit/>
          </a:bodyPr>
          <a:lstStyle/>
          <a:p>
            <a:pPr marL="46038" indent="17463">
              <a:buClrTx/>
              <a:buSzPct val="133000"/>
              <a:buFont typeface="+mj-lt"/>
              <a:buAutoNum type="arabicPeriod" startAt="8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Asian Gumbo w/ veggie</a:t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roll</a:t>
            </a:r>
            <a:endParaRPr lang="en-US" sz="1800" b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1"/>
          </p:nvPr>
        </p:nvSpPr>
        <p:spPr>
          <a:xfrm>
            <a:off x="4885429" y="9607861"/>
            <a:ext cx="1993392" cy="185551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228600" rIns="91440" bIns="45720">
            <a:normAutofit/>
          </a:bodyPr>
          <a:lstStyle/>
          <a:p>
            <a:pPr marL="46038" indent="17463">
              <a:buClrTx/>
              <a:buSzPct val="133000"/>
              <a:buFont typeface="+mj-lt"/>
              <a:buAutoNum type="arabicPeriod" startAt="10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Pork and Beef Rice 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Arroz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 Adobo)</a:t>
            </a:r>
            <a:endParaRPr lang="en-US" sz="1400" b="1" i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pic>
        <p:nvPicPr>
          <p:cNvPr id="16" name="Picture 15" descr="IMG_8352.CR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4467" y="1466660"/>
            <a:ext cx="2599243" cy="1863391"/>
          </a:xfrm>
          <a:prstGeom prst="rect">
            <a:avLst/>
          </a:prstGeom>
        </p:spPr>
      </p:pic>
      <p:pic>
        <p:nvPicPr>
          <p:cNvPr id="17" name="Picture 16" descr="IMG_8359.CR2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261" y="5536647"/>
            <a:ext cx="2689941" cy="1864657"/>
          </a:xfrm>
          <a:prstGeom prst="rect">
            <a:avLst/>
          </a:prstGeom>
        </p:spPr>
      </p:pic>
      <p:pic>
        <p:nvPicPr>
          <p:cNvPr id="18" name="Picture 17" descr="IMG_8370.CR2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4405" y="3502265"/>
            <a:ext cx="2694636" cy="1860141"/>
          </a:xfrm>
          <a:prstGeom prst="rect">
            <a:avLst/>
          </a:prstGeom>
        </p:spPr>
      </p:pic>
      <p:pic>
        <p:nvPicPr>
          <p:cNvPr id="19" name="Picture 18" descr="IMG_8378.CR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4467" y="3502265"/>
            <a:ext cx="2598567" cy="1859642"/>
          </a:xfrm>
          <a:prstGeom prst="rect">
            <a:avLst/>
          </a:prstGeom>
        </p:spPr>
      </p:pic>
      <p:sp>
        <p:nvSpPr>
          <p:cNvPr id="26" name="Content Placeholder 6"/>
          <p:cNvSpPr txBox="1">
            <a:spLocks/>
          </p:cNvSpPr>
          <p:nvPr/>
        </p:nvSpPr>
        <p:spPr>
          <a:xfrm>
            <a:off x="4885429" y="5536626"/>
            <a:ext cx="1993392" cy="185551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228600" rIns="91440" bIns="45720" rtlCol="0">
            <a:normAutofit/>
          </a:bodyPr>
          <a:lstStyle>
            <a:lvl1pPr marL="384048" indent="-320040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800" kern="1200" spc="2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68096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5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52144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2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36192" indent="-256032" algn="l" defTabSz="128016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2224" indent="-256032" algn="l" defTabSz="128016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76272" indent="-256032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560320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944368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328416" indent="-256032" algn="l" defTabSz="128016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038" indent="11113">
              <a:buClrTx/>
              <a:buSzPct val="133000"/>
              <a:buFont typeface="+mj-lt"/>
              <a:buAutoNum type="arabicPeriod" startAt="6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Fiesta Burger</a:t>
            </a:r>
            <a:endParaRPr lang="en-US" sz="1800" b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28" name="Content Placeholder 6"/>
          <p:cNvSpPr txBox="1">
            <a:spLocks/>
          </p:cNvSpPr>
          <p:nvPr/>
        </p:nvSpPr>
        <p:spPr>
          <a:xfrm>
            <a:off x="4885429" y="3501009"/>
            <a:ext cx="1993392" cy="185551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228600" rIns="91440" bIns="45720" rtlCol="0">
            <a:normAutofit/>
          </a:bodyPr>
          <a:lstStyle>
            <a:lvl1pPr marL="384048" indent="-320040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800" kern="1200" spc="2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68096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5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52144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2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36192" indent="-256032" algn="l" defTabSz="128016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2224" indent="-256032" algn="l" defTabSz="128016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76272" indent="-256032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560320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944368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328416" indent="-256032" algn="l" defTabSz="128016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ClrTx/>
              <a:buSzPct val="133000"/>
              <a:buFont typeface="+mj-lt"/>
              <a:buAutoNum type="arabicPeriod" startAt="4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Minced Pork and Beef 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Sisiglog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  <a:endParaRPr lang="en-US" sz="1400" b="1" i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349979" y="8936585"/>
            <a:ext cx="453961" cy="452105"/>
            <a:chOff x="8933228" y="8821890"/>
            <a:chExt cx="914400" cy="914400"/>
          </a:xfrm>
        </p:grpSpPr>
        <p:sp>
          <p:nvSpPr>
            <p:cNvPr id="35" name="Oval 34"/>
            <p:cNvSpPr/>
            <p:nvPr/>
          </p:nvSpPr>
          <p:spPr>
            <a:xfrm>
              <a:off x="8933228" y="8821890"/>
              <a:ext cx="914400" cy="914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 descr="AA026357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7130" y="8844274"/>
              <a:ext cx="740217" cy="832947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7494950" y="11944890"/>
            <a:ext cx="594442" cy="573565"/>
            <a:chOff x="5671535" y="12026348"/>
            <a:chExt cx="914400" cy="914400"/>
          </a:xfrm>
        </p:grpSpPr>
        <p:sp>
          <p:nvSpPr>
            <p:cNvPr id="36" name="Oval 35"/>
            <p:cNvSpPr/>
            <p:nvPr/>
          </p:nvSpPr>
          <p:spPr>
            <a:xfrm>
              <a:off x="5671535" y="12026348"/>
              <a:ext cx="914400" cy="914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Picture 31" descr="AA026357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9436" y="12045303"/>
              <a:ext cx="740217" cy="832947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8093448" y="12033286"/>
            <a:ext cx="137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Vegetarian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885429" y="1468652"/>
            <a:ext cx="1993392" cy="185225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228600" rIns="91440" bIns="45720">
            <a:normAutofit/>
          </a:bodyPr>
          <a:lstStyle/>
          <a:p>
            <a:pPr marL="57150" indent="6350">
              <a:buClrTx/>
              <a:buSzPct val="133000"/>
              <a:buFont typeface="+mj-lt"/>
              <a:buAutoNum type="arabicPeriod" startAt="2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Smoked Milkfish 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Tinapsilog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91928" y="11820089"/>
            <a:ext cx="62518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Upsize A  :  </a:t>
            </a:r>
            <a:r>
              <a:rPr lang="en-US" sz="2000" dirty="0" smtClean="0"/>
              <a:t>Add a Drink</a:t>
            </a:r>
          </a:p>
          <a:p>
            <a:r>
              <a:rPr lang="en-US" dirty="0" smtClean="0"/>
              <a:t>Upsize B  : </a:t>
            </a:r>
            <a:r>
              <a:rPr lang="en-US" sz="2000" dirty="0" smtClean="0"/>
              <a:t> Add Extra Meat or Extra Curry  </a:t>
            </a:r>
            <a:endParaRPr lang="en-US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138162" y="11846952"/>
            <a:ext cx="1021233" cy="384721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$1.00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9689" y="12261552"/>
            <a:ext cx="1013876" cy="384721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$2.00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55" name="Picture 54" descr="IMG_8448.CR2"/>
          <p:cNvPicPr>
            <a:picLocks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4467" y="7570990"/>
            <a:ext cx="2049523" cy="1864658"/>
          </a:xfrm>
          <a:prstGeom prst="rect">
            <a:avLst/>
          </a:prstGeom>
        </p:spPr>
      </p:pic>
      <p:pic>
        <p:nvPicPr>
          <p:cNvPr id="57" name="Picture 56" descr="IMG_8450.CR2"/>
          <p:cNvPicPr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261" y="7575544"/>
            <a:ext cx="2111249" cy="1858078"/>
          </a:xfrm>
          <a:prstGeom prst="rect">
            <a:avLst/>
          </a:prstGeom>
        </p:spPr>
      </p:pic>
      <p:pic>
        <p:nvPicPr>
          <p:cNvPr id="40" name="Content Placeholder 21" descr="IMG_8414.CR2"/>
          <p:cNvPicPr>
            <a:picLocks noGrp="1"/>
          </p:cNvPicPr>
          <p:nvPr>
            <p:ph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3745" y="7561952"/>
            <a:ext cx="585756" cy="1858078"/>
          </a:xfrm>
        </p:spPr>
      </p:pic>
      <p:pic>
        <p:nvPicPr>
          <p:cNvPr id="5" name="Picture 4" descr="Lunch Menu v0.4.jpg"/>
          <p:cNvPicPr>
            <a:picLocks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5261" y="1468654"/>
            <a:ext cx="2696692" cy="1862665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idx="18"/>
          </p:nvPr>
        </p:nvSpPr>
        <p:spPr>
          <a:xfrm>
            <a:off x="175877" y="7572560"/>
            <a:ext cx="1870473" cy="185551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228600" rIns="91440" bIns="45720">
            <a:normAutofit/>
          </a:bodyPr>
          <a:lstStyle/>
          <a:p>
            <a:pPr marL="46038" indent="17463">
              <a:buClrTx/>
              <a:buSzPct val="133000"/>
              <a:buFont typeface="+mj-lt"/>
              <a:buAutoNum type="arabicPeriod" startAt="7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Curry w/ veggie Roll</a:t>
            </a:r>
            <a:endParaRPr lang="en-US" sz="1800" b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20"/>
          </p:nvPr>
        </p:nvSpPr>
        <p:spPr>
          <a:xfrm>
            <a:off x="175877" y="9607861"/>
            <a:ext cx="1870473" cy="1855515"/>
          </a:xfr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1440" tIns="228600" rIns="91440" bIns="45720">
            <a:normAutofit/>
          </a:bodyPr>
          <a:lstStyle/>
          <a:p>
            <a:pPr marL="46038" indent="17463">
              <a:buClrTx/>
              <a:buSzPct val="133000"/>
              <a:buFont typeface="+mj-lt"/>
              <a:buAutoNum type="arabicPeriod" startAt="9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Seafood Noodles</a:t>
            </a:r>
          </a:p>
          <a:p>
            <a:pPr marL="64008" indent="0">
              <a:buNone/>
            </a:pP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Pancit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 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Palabok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  <a:endParaRPr lang="en-US" sz="1400" b="1" i="1" dirty="0">
              <a:solidFill>
                <a:srgbClr val="800000"/>
              </a:solidFill>
              <a:latin typeface="Copperplate Gothic Light"/>
              <a:cs typeface="Copperplate Gothic Light"/>
            </a:endParaRPr>
          </a:p>
        </p:txBody>
      </p:sp>
      <p:sp>
        <p:nvSpPr>
          <p:cNvPr id="21" name="Content Placeholder 6"/>
          <p:cNvSpPr txBox="1">
            <a:spLocks/>
          </p:cNvSpPr>
          <p:nvPr/>
        </p:nvSpPr>
        <p:spPr>
          <a:xfrm>
            <a:off x="175877" y="1466660"/>
            <a:ext cx="1870473" cy="185551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228600" rIns="91440" bIns="45720" rtlCol="0">
            <a:normAutofit/>
          </a:bodyPr>
          <a:lstStyle>
            <a:lvl1pPr marL="384048" indent="-320040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800" kern="1200" spc="2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68096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5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52144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2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36192" indent="-256032" algn="l" defTabSz="128016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2224" indent="-256032" algn="l" defTabSz="128016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76272" indent="-256032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560320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944368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328416" indent="-256032" algn="l" defTabSz="128016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6350">
              <a:buClrTx/>
              <a:buSzPct val="133000"/>
              <a:buFont typeface="+mj-lt"/>
              <a:buAutoNum type="arabicPeriod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>
                <a:solidFill>
                  <a:srgbClr val="800000"/>
                </a:solidFill>
                <a:latin typeface="Copperplate Gothic Light"/>
                <a:cs typeface="Copperplate Gothic Light"/>
              </a:rPr>
              <a:t>Boneless Milkfish</a:t>
            </a: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Bangsilog</a:t>
            </a:r>
            <a:r>
              <a:rPr lang="en-US" sz="14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</a:p>
        </p:txBody>
      </p:sp>
      <p:sp>
        <p:nvSpPr>
          <p:cNvPr id="27" name="Content Placeholder 6"/>
          <p:cNvSpPr txBox="1">
            <a:spLocks/>
          </p:cNvSpPr>
          <p:nvPr/>
        </p:nvSpPr>
        <p:spPr>
          <a:xfrm>
            <a:off x="175877" y="3501960"/>
            <a:ext cx="1870473" cy="185551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228600" rIns="91440" bIns="45720" rtlCol="0">
            <a:normAutofit/>
          </a:bodyPr>
          <a:lstStyle>
            <a:lvl1pPr marL="384048" indent="-320040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800" kern="1200" spc="2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68096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5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52144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2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36192" indent="-256032" algn="l" defTabSz="128016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2224" indent="-256032" algn="l" defTabSz="128016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76272" indent="-256032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560320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944368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328416" indent="-256032" algn="l" defTabSz="128016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ClrTx/>
              <a:buSzPct val="133000"/>
              <a:buFont typeface="+mj-lt"/>
              <a:buAutoNum type="arabicPeriod" startAt="3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Chicken Sausage 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Longsilog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</a:p>
        </p:txBody>
      </p:sp>
      <p:sp>
        <p:nvSpPr>
          <p:cNvPr id="29" name="Content Placeholder 6"/>
          <p:cNvSpPr txBox="1">
            <a:spLocks/>
          </p:cNvSpPr>
          <p:nvPr/>
        </p:nvSpPr>
        <p:spPr>
          <a:xfrm>
            <a:off x="175877" y="5537260"/>
            <a:ext cx="1870473" cy="185551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228600" rIns="91440" bIns="45720" rtlCol="0">
            <a:normAutofit/>
          </a:bodyPr>
          <a:lstStyle>
            <a:lvl1pPr marL="384048" indent="-320040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800" kern="1200" spc="21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68096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5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52144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2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536192" indent="-256032" algn="l" defTabSz="128016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2224" indent="-256032" algn="l" defTabSz="128016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800" kern="1200" spc="1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176272" indent="-256032" algn="l" defTabSz="128016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560320" indent="-256032" algn="l" defTabSz="128016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944368" indent="-256032" algn="l" defTabSz="128016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328416" indent="-256032" algn="l" defTabSz="128016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038" indent="11113">
              <a:buClrTx/>
              <a:buSzPct val="133000"/>
              <a:buFont typeface="+mj-lt"/>
              <a:buAutoNum type="arabicPeriod" startAt="5"/>
            </a:pP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/>
            </a:r>
            <a:b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</a:br>
            <a:r>
              <a:rPr lang="en-US" sz="1800" b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Marinated Sliced Beef 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(</a:t>
            </a:r>
            <a:r>
              <a:rPr lang="en-US" sz="1400" b="1" i="1" dirty="0" err="1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Tapsilog</a:t>
            </a:r>
            <a:r>
              <a:rPr lang="en-US" sz="1400" b="1" i="1" dirty="0" smtClean="0">
                <a:solidFill>
                  <a:srgbClr val="800000"/>
                </a:solidFill>
                <a:latin typeface="Copperplate Gothic Light"/>
                <a:cs typeface="Copperplate Gothic Light"/>
              </a:rPr>
              <a:t>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547277" y="8936585"/>
            <a:ext cx="457128" cy="450030"/>
            <a:chOff x="2605716" y="8926438"/>
            <a:chExt cx="914400" cy="914400"/>
          </a:xfrm>
        </p:grpSpPr>
        <p:sp>
          <p:nvSpPr>
            <p:cNvPr id="34" name="Oval 33"/>
            <p:cNvSpPr/>
            <p:nvPr/>
          </p:nvSpPr>
          <p:spPr>
            <a:xfrm>
              <a:off x="2605716" y="8926438"/>
              <a:ext cx="914400" cy="9144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 descr="AA026357.png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3031" y="8955726"/>
              <a:ext cx="740217" cy="832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7457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4631</TotalTime>
  <Words>25</Words>
  <Application>Microsoft Macintosh PowerPoint</Application>
  <PresentationFormat>A3 Paper (297x420 mm)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Grid</vt:lpstr>
      <vt:lpstr>Lunch Menu - $8.80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to  Park Avenue Hotel</dc:title>
  <dc:creator>BJ Burlingame</dc:creator>
  <cp:lastModifiedBy>BJ Burlingame</cp:lastModifiedBy>
  <cp:revision>59</cp:revision>
  <dcterms:created xsi:type="dcterms:W3CDTF">2015-04-05T13:58:00Z</dcterms:created>
  <dcterms:modified xsi:type="dcterms:W3CDTF">2015-05-28T17:26:11Z</dcterms:modified>
</cp:coreProperties>
</file>